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9" r:id="rId3"/>
    <p:sldId id="270" r:id="rId4"/>
    <p:sldId id="257" r:id="rId5"/>
    <p:sldId id="256" r:id="rId6"/>
    <p:sldId id="258" r:id="rId7"/>
    <p:sldId id="259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191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651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54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08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36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27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82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217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301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34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22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001FF-6FE3-44AB-9B6B-BE7C0E95BAA4}" type="datetimeFigureOut">
              <a:rPr lang="en-GB" smtClean="0"/>
              <a:pPr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54A9D-0093-4992-96F1-1B50C2CAB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65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6600" dirty="0" smtClean="0"/>
              <a:t>Group 6</a:t>
            </a:r>
            <a:endParaRPr lang="en-GB" sz="16600" dirty="0"/>
          </a:p>
        </p:txBody>
      </p:sp>
    </p:spTree>
    <p:extLst>
      <p:ext uri="{BB962C8B-B14F-4D97-AF65-F5344CB8AC3E}">
        <p14:creationId xmlns:p14="http://schemas.microsoft.com/office/powerpoint/2010/main" val="14265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r>
              <a:rPr lang="en-GB" dirty="0" smtClean="0"/>
              <a:t>How they could be controlled?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1475656" y="2844225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/>
              <a:t>We have sensors!!!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16270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lowchart: Direct Access Storage 10"/>
          <p:cNvSpPr/>
          <p:nvPr/>
        </p:nvSpPr>
        <p:spPr>
          <a:xfrm>
            <a:off x="5364088" y="1556792"/>
            <a:ext cx="3096344" cy="360040"/>
          </a:xfrm>
          <a:prstGeom prst="flowChartMagneticDrum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627784" y="1323080"/>
            <a:ext cx="108012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35896" y="1124744"/>
            <a:ext cx="792088" cy="19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7904" y="1323080"/>
            <a:ext cx="72008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e 1"/>
          <p:cNvSpPr/>
          <p:nvPr/>
        </p:nvSpPr>
        <p:spPr>
          <a:xfrm>
            <a:off x="6012160" y="3957042"/>
            <a:ext cx="1440160" cy="576064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835696" y="5877272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3419872" y="5517232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5248632" y="5013176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 flipV="1">
            <a:off x="899592" y="2528900"/>
            <a:ext cx="432048" cy="36842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2516188" y="4101058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3635896" y="2528900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5796136" y="887036"/>
            <a:ext cx="615652" cy="14401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35624"/>
              </p:ext>
            </p:extLst>
          </p:nvPr>
        </p:nvGraphicFramePr>
        <p:xfrm>
          <a:off x="611560" y="1268761"/>
          <a:ext cx="35283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</a:tblGrid>
              <a:tr h="1200133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sensor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Responsibilities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collaborators</a:t>
                      </a:r>
                      <a:endParaRPr lang="en-GB" dirty="0"/>
                    </a:p>
                  </a:txBody>
                  <a:tcPr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Upload information to controller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controller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226894"/>
              </p:ext>
            </p:extLst>
          </p:nvPr>
        </p:nvGraphicFramePr>
        <p:xfrm>
          <a:off x="5148064" y="1260377"/>
          <a:ext cx="3528392" cy="3464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</a:tblGrid>
              <a:tr h="1208517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settings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Responsibilities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collaborators</a:t>
                      </a:r>
                      <a:endParaRPr lang="en-GB" dirty="0"/>
                    </a:p>
                  </a:txBody>
                  <a:tcPr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Provide controller user’s settings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controller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75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lowchart: Direct Access Storage 10"/>
          <p:cNvSpPr/>
          <p:nvPr/>
        </p:nvSpPr>
        <p:spPr>
          <a:xfrm>
            <a:off x="5364088" y="1556792"/>
            <a:ext cx="3096344" cy="360040"/>
          </a:xfrm>
          <a:prstGeom prst="flowChartMagneticDrum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627784" y="1323080"/>
            <a:ext cx="108012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35896" y="1124744"/>
            <a:ext cx="792088" cy="19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7904" y="1323080"/>
            <a:ext cx="72008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e 1"/>
          <p:cNvSpPr/>
          <p:nvPr/>
        </p:nvSpPr>
        <p:spPr>
          <a:xfrm>
            <a:off x="6012160" y="3957042"/>
            <a:ext cx="1440160" cy="576064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835696" y="5877272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19872" y="5517232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248632" y="5013176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 flipV="1">
            <a:off x="899592" y="2528900"/>
            <a:ext cx="432048" cy="36842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516188" y="4101058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635896" y="2528900"/>
            <a:ext cx="432048" cy="2880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796136" y="887036"/>
            <a:ext cx="615652" cy="14401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Cube 4"/>
          <p:cNvSpPr/>
          <p:nvPr/>
        </p:nvSpPr>
        <p:spPr>
          <a:xfrm>
            <a:off x="539552" y="320678"/>
            <a:ext cx="936104" cy="842412"/>
          </a:xfrm>
          <a:prstGeom prst="cub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Up Arrow 8"/>
          <p:cNvSpPr/>
          <p:nvPr/>
        </p:nvSpPr>
        <p:spPr>
          <a:xfrm rot="16533528">
            <a:off x="2347453" y="-263312"/>
            <a:ext cx="560661" cy="2056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18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323862"/>
              </p:ext>
            </p:extLst>
          </p:nvPr>
        </p:nvGraphicFramePr>
        <p:xfrm>
          <a:off x="1524000" y="1124744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Setting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18 ~20 ° 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17° 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1000</a:t>
                      </a:r>
                      <a:r>
                        <a:rPr lang="en-GB" baseline="0" dirty="0" smtClean="0"/>
                        <a:t> lumen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1200 lumen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wn Arrow 2"/>
          <p:cNvSpPr/>
          <p:nvPr/>
        </p:nvSpPr>
        <p:spPr>
          <a:xfrm>
            <a:off x="3707904" y="2564904"/>
            <a:ext cx="1440160" cy="792088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60032" y="4684494"/>
            <a:ext cx="1451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Heating on</a:t>
            </a:r>
          </a:p>
        </p:txBody>
      </p:sp>
      <p:sp>
        <p:nvSpPr>
          <p:cNvPr id="6" name="Flowchart: Direct Access Storage 5"/>
          <p:cNvSpPr/>
          <p:nvPr/>
        </p:nvSpPr>
        <p:spPr>
          <a:xfrm>
            <a:off x="1500818" y="3739314"/>
            <a:ext cx="3096344" cy="360040"/>
          </a:xfrm>
          <a:prstGeom prst="flowChartMagneticDrum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4048" y="3746954"/>
            <a:ext cx="1044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Lights off</a:t>
            </a:r>
            <a:endParaRPr lang="en-GB" dirty="0"/>
          </a:p>
        </p:txBody>
      </p:sp>
      <p:sp>
        <p:nvSpPr>
          <p:cNvPr id="9" name="Cube 8"/>
          <p:cNvSpPr/>
          <p:nvPr/>
        </p:nvSpPr>
        <p:spPr>
          <a:xfrm>
            <a:off x="2267744" y="4533106"/>
            <a:ext cx="1440160" cy="576064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41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8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453676"/>
              </p:ext>
            </p:extLst>
          </p:nvPr>
        </p:nvGraphicFramePr>
        <p:xfrm>
          <a:off x="2267744" y="764704"/>
          <a:ext cx="4608512" cy="4074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2304256"/>
              </a:tblGrid>
              <a:tr h="1208517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controller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Responsibilities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collaborators</a:t>
                      </a:r>
                      <a:endParaRPr lang="en-GB" dirty="0"/>
                    </a:p>
                  </a:txBody>
                  <a:tcPr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Compare the real</a:t>
                      </a:r>
                      <a:r>
                        <a:rPr lang="en-GB" baseline="0" dirty="0" smtClean="0"/>
                        <a:t> time info with settings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Sensor</a:t>
                      </a:r>
                    </a:p>
                    <a:p>
                      <a:r>
                        <a:rPr lang="en-GB" dirty="0" smtClean="0"/>
                        <a:t>Setting</a:t>
                      </a:r>
                    </a:p>
                    <a:p>
                      <a:r>
                        <a:rPr lang="en-GB" dirty="0" smtClean="0"/>
                        <a:t>Heater</a:t>
                      </a:r>
                    </a:p>
                    <a:p>
                      <a:r>
                        <a:rPr lang="en-GB" dirty="0" smtClean="0"/>
                        <a:t>Lights</a:t>
                      </a:r>
                    </a:p>
                    <a:p>
                      <a:r>
                        <a:rPr lang="en-GB" dirty="0" smtClean="0"/>
                        <a:t>window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83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982044"/>
              </p:ext>
            </p:extLst>
          </p:nvPr>
        </p:nvGraphicFramePr>
        <p:xfrm>
          <a:off x="395536" y="260648"/>
          <a:ext cx="3312368" cy="3009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656184"/>
              </a:tblGrid>
              <a:tr h="1008113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Heating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1000693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Responsibilities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collaborators</a:t>
                      </a:r>
                      <a:endParaRPr lang="en-GB" dirty="0"/>
                    </a:p>
                  </a:txBody>
                  <a:tcPr/>
                </a:tc>
              </a:tr>
              <a:tr h="1000693">
                <a:tc>
                  <a:txBody>
                    <a:bodyPr/>
                    <a:lstStyle/>
                    <a:p>
                      <a:r>
                        <a:rPr lang="en-GB" dirty="0" smtClean="0"/>
                        <a:t>Heat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controller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0826"/>
              </p:ext>
            </p:extLst>
          </p:nvPr>
        </p:nvGraphicFramePr>
        <p:xfrm>
          <a:off x="4355976" y="260648"/>
          <a:ext cx="3456384" cy="2528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728192"/>
              </a:tblGrid>
              <a:tr h="882002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Light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823330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Responsibilities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collaborators</a:t>
                      </a:r>
                      <a:endParaRPr lang="en-GB" dirty="0"/>
                    </a:p>
                  </a:txBody>
                  <a:tcPr/>
                </a:tc>
              </a:tr>
              <a:tr h="823330">
                <a:tc>
                  <a:txBody>
                    <a:bodyPr/>
                    <a:lstStyle/>
                    <a:p>
                      <a:r>
                        <a:rPr lang="en-GB" dirty="0" smtClean="0"/>
                        <a:t>Lighting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controller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996169"/>
              </p:ext>
            </p:extLst>
          </p:nvPr>
        </p:nvGraphicFramePr>
        <p:xfrm>
          <a:off x="4211960" y="3068960"/>
          <a:ext cx="4176464" cy="3464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088232"/>
              </a:tblGrid>
              <a:tr h="1208517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window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Responsibilities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collaborators</a:t>
                      </a:r>
                      <a:endParaRPr lang="en-GB" dirty="0"/>
                    </a:p>
                  </a:txBody>
                  <a:tcPr/>
                </a:tc>
              </a:tr>
              <a:tr h="1128125">
                <a:tc>
                  <a:txBody>
                    <a:bodyPr/>
                    <a:lstStyle/>
                    <a:p>
                      <a:r>
                        <a:rPr lang="en-GB" dirty="0" smtClean="0"/>
                        <a:t>Open or close window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controller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6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 diagram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" y="1600200"/>
            <a:ext cx="8130539" cy="5029200"/>
          </a:xfrm>
        </p:spPr>
      </p:pic>
    </p:spTree>
    <p:extLst>
      <p:ext uri="{BB962C8B-B14F-4D97-AF65-F5344CB8AC3E}">
        <p14:creationId xmlns:p14="http://schemas.microsoft.com/office/powerpoint/2010/main" val="248392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sequence diagram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305800" cy="4953000"/>
          </a:xfrm>
        </p:spPr>
      </p:pic>
    </p:spTree>
    <p:extLst>
      <p:ext uri="{BB962C8B-B14F-4D97-AF65-F5344CB8AC3E}">
        <p14:creationId xmlns:p14="http://schemas.microsoft.com/office/powerpoint/2010/main" val="278171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27150" y="1449791"/>
            <a:ext cx="6934642" cy="48266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5" y="1985312"/>
            <a:ext cx="1208112" cy="12687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6005" y="3254106"/>
            <a:ext cx="1328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Greenhouse</a:t>
            </a:r>
          </a:p>
          <a:p>
            <a:pPr algn="ctr"/>
            <a:r>
              <a:rPr lang="en-US" dirty="0" smtClean="0"/>
              <a:t>keeper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727150" y="1905094"/>
            <a:ext cx="6934642" cy="47927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34063" y="1511797"/>
            <a:ext cx="141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Greenhouses</a:t>
            </a:r>
          </a:p>
        </p:txBody>
      </p:sp>
      <p:sp>
        <p:nvSpPr>
          <p:cNvPr id="10" name="Oval 9"/>
          <p:cNvSpPr/>
          <p:nvPr/>
        </p:nvSpPr>
        <p:spPr>
          <a:xfrm>
            <a:off x="4336883" y="2240502"/>
            <a:ext cx="1623402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06331" y="2365966"/>
            <a:ext cx="100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Manages</a:t>
            </a:r>
          </a:p>
          <a:p>
            <a:pPr algn="ctr"/>
            <a:r>
              <a:rPr lang="en-US" sz="1200" dirty="0" smtClean="0"/>
              <a:t>Greenhouses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3767450" y="3412390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96725" y="3605163"/>
            <a:ext cx="67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Feeding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5376035" y="3406746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76993" y="3542078"/>
            <a:ext cx="676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Lighting</a:t>
            </a:r>
          </a:p>
          <a:p>
            <a:pPr algn="ctr"/>
            <a:r>
              <a:rPr lang="en-US" sz="1200" dirty="0" smtClean="0"/>
              <a:t>On / off</a:t>
            </a:r>
            <a:endParaRPr lang="en-US" sz="1200" dirty="0"/>
          </a:p>
        </p:txBody>
      </p:sp>
      <p:sp>
        <p:nvSpPr>
          <p:cNvPr id="16" name="Oval 15"/>
          <p:cNvSpPr/>
          <p:nvPr/>
        </p:nvSpPr>
        <p:spPr>
          <a:xfrm>
            <a:off x="2077892" y="3448336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81794" y="3653091"/>
            <a:ext cx="66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Heating</a:t>
            </a:r>
            <a:endParaRPr lang="en-US" sz="1200" dirty="0"/>
          </a:p>
        </p:txBody>
      </p:sp>
      <p:sp>
        <p:nvSpPr>
          <p:cNvPr id="18" name="Oval 17"/>
          <p:cNvSpPr/>
          <p:nvPr/>
        </p:nvSpPr>
        <p:spPr>
          <a:xfrm>
            <a:off x="7010451" y="3418728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219582" y="3544192"/>
            <a:ext cx="864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Ventilation</a:t>
            </a:r>
          </a:p>
          <a:p>
            <a:pPr algn="ctr"/>
            <a:r>
              <a:rPr lang="en-US" sz="1200" dirty="0" smtClean="0"/>
              <a:t>Options</a:t>
            </a:r>
            <a:endParaRPr lang="en-US" sz="1200" dirty="0"/>
          </a:p>
        </p:txBody>
      </p:sp>
      <p:sp>
        <p:nvSpPr>
          <p:cNvPr id="20" name="Oval 19"/>
          <p:cNvSpPr/>
          <p:nvPr/>
        </p:nvSpPr>
        <p:spPr>
          <a:xfrm>
            <a:off x="2046869" y="4498719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046869" y="4570611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Heating</a:t>
            </a:r>
          </a:p>
          <a:p>
            <a:pPr algn="ctr"/>
            <a:r>
              <a:rPr lang="en-US" sz="1200" dirty="0" smtClean="0"/>
              <a:t>Air</a:t>
            </a:r>
            <a:endParaRPr lang="en-US" sz="1200" dirty="0"/>
          </a:p>
        </p:txBody>
      </p:sp>
      <p:sp>
        <p:nvSpPr>
          <p:cNvPr id="22" name="Oval 21"/>
          <p:cNvSpPr/>
          <p:nvPr/>
        </p:nvSpPr>
        <p:spPr>
          <a:xfrm>
            <a:off x="2810249" y="4519317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810249" y="4591209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Heating</a:t>
            </a:r>
          </a:p>
          <a:p>
            <a:pPr algn="ctr"/>
            <a:r>
              <a:rPr lang="en-US" sz="1200" dirty="0" smtClean="0"/>
              <a:t>Water</a:t>
            </a:r>
            <a:endParaRPr lang="en-US" sz="1200" dirty="0"/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Now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361800" y="4430755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361800" y="4502647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Adding</a:t>
            </a:r>
          </a:p>
          <a:p>
            <a:pPr algn="ctr"/>
            <a:r>
              <a:rPr lang="en-US" sz="1200" dirty="0" smtClean="0"/>
              <a:t>Food</a:t>
            </a:r>
            <a:endParaRPr lang="en-US" sz="1200" dirty="0"/>
          </a:p>
        </p:txBody>
      </p:sp>
      <p:sp>
        <p:nvSpPr>
          <p:cNvPr id="28" name="Oval 27"/>
          <p:cNvSpPr/>
          <p:nvPr/>
        </p:nvSpPr>
        <p:spPr>
          <a:xfrm>
            <a:off x="6125180" y="4451353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125180" y="4523245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Adding</a:t>
            </a:r>
          </a:p>
          <a:p>
            <a:pPr algn="ctr"/>
            <a:r>
              <a:rPr lang="en-US" sz="1200" dirty="0" smtClean="0"/>
              <a:t>Water</a:t>
            </a:r>
            <a:endParaRPr lang="en-US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1634125" y="2564074"/>
            <a:ext cx="2702758" cy="11982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3"/>
          </p:cNvCxnSpPr>
          <p:nvPr/>
        </p:nvCxnSpPr>
        <p:spPr>
          <a:xfrm rot="5400000">
            <a:off x="3394806" y="2238909"/>
            <a:ext cx="595262" cy="1764376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2" idx="0"/>
          </p:cNvCxnSpPr>
          <p:nvPr/>
        </p:nvCxnSpPr>
        <p:spPr>
          <a:xfrm rot="10800000" flipV="1">
            <a:off x="4405753" y="2935468"/>
            <a:ext cx="615304" cy="47692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4" idx="0"/>
          </p:cNvCxnSpPr>
          <p:nvPr/>
        </p:nvCxnSpPr>
        <p:spPr>
          <a:xfrm>
            <a:off x="5361800" y="2923487"/>
            <a:ext cx="652538" cy="483259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18" idx="0"/>
          </p:cNvCxnSpPr>
          <p:nvPr/>
        </p:nvCxnSpPr>
        <p:spPr>
          <a:xfrm>
            <a:off x="5808405" y="2768430"/>
            <a:ext cx="1840349" cy="650298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6" idx="0"/>
            <a:endCxn id="14" idx="4"/>
          </p:cNvCxnSpPr>
          <p:nvPr/>
        </p:nvCxnSpPr>
        <p:spPr>
          <a:xfrm rot="5400000" flipH="1" flipV="1">
            <a:off x="5685019" y="4101437"/>
            <a:ext cx="341024" cy="317613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8" idx="0"/>
            <a:endCxn id="14" idx="4"/>
          </p:cNvCxnSpPr>
          <p:nvPr/>
        </p:nvCxnSpPr>
        <p:spPr>
          <a:xfrm rot="16200000" flipV="1">
            <a:off x="6056411" y="4047658"/>
            <a:ext cx="361622" cy="445767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6" idx="4"/>
            <a:endCxn id="22" idx="0"/>
          </p:cNvCxnSpPr>
          <p:nvPr/>
        </p:nvCxnSpPr>
        <p:spPr>
          <a:xfrm rot="16200000" flipH="1">
            <a:off x="2736686" y="4110829"/>
            <a:ext cx="387996" cy="428979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6" idx="4"/>
            <a:endCxn id="20" idx="0"/>
          </p:cNvCxnSpPr>
          <p:nvPr/>
        </p:nvCxnSpPr>
        <p:spPr>
          <a:xfrm rot="5400000">
            <a:off x="2365296" y="4147820"/>
            <a:ext cx="367398" cy="33440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764213" y="2977107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4658141" y="3050003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5565460" y="2935468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6424166" y="2768430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5206683" y="4150390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Extend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2882129" y="4153757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1862767" y="4143302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6221875" y="4113694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Extend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27150" y="1449791"/>
            <a:ext cx="6934642" cy="48266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5" y="1985312"/>
            <a:ext cx="1208112" cy="12687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6005" y="3254106"/>
            <a:ext cx="1328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Greenhouse</a:t>
            </a:r>
          </a:p>
          <a:p>
            <a:pPr algn="ctr"/>
            <a:r>
              <a:rPr lang="en-US" dirty="0" smtClean="0"/>
              <a:t>keeper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727150" y="1905094"/>
            <a:ext cx="6934642" cy="47927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34063" y="1511797"/>
            <a:ext cx="141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Greenhouses</a:t>
            </a:r>
          </a:p>
        </p:txBody>
      </p:sp>
      <p:sp>
        <p:nvSpPr>
          <p:cNvPr id="10" name="Oval 9"/>
          <p:cNvSpPr/>
          <p:nvPr/>
        </p:nvSpPr>
        <p:spPr>
          <a:xfrm>
            <a:off x="4336883" y="2240502"/>
            <a:ext cx="1623402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06331" y="2365966"/>
            <a:ext cx="100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Manages</a:t>
            </a:r>
          </a:p>
          <a:p>
            <a:pPr algn="ctr"/>
            <a:r>
              <a:rPr lang="en-US" sz="1200" dirty="0" smtClean="0"/>
              <a:t>Greenhouses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3767450" y="3412390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96725" y="3605163"/>
            <a:ext cx="67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Feeding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5376035" y="3406746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76993" y="3599803"/>
            <a:ext cx="676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Lighting</a:t>
            </a:r>
          </a:p>
        </p:txBody>
      </p:sp>
      <p:sp>
        <p:nvSpPr>
          <p:cNvPr id="16" name="Oval 15"/>
          <p:cNvSpPr/>
          <p:nvPr/>
        </p:nvSpPr>
        <p:spPr>
          <a:xfrm>
            <a:off x="2077892" y="3448336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81794" y="3653091"/>
            <a:ext cx="66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Heating</a:t>
            </a:r>
            <a:endParaRPr lang="en-US" sz="1200" dirty="0"/>
          </a:p>
        </p:txBody>
      </p:sp>
      <p:sp>
        <p:nvSpPr>
          <p:cNvPr id="18" name="Oval 17"/>
          <p:cNvSpPr/>
          <p:nvPr/>
        </p:nvSpPr>
        <p:spPr>
          <a:xfrm>
            <a:off x="7010451" y="3418728"/>
            <a:ext cx="1276605" cy="68298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219582" y="3613462"/>
            <a:ext cx="864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Ventilation</a:t>
            </a:r>
          </a:p>
        </p:txBody>
      </p:sp>
      <p:sp>
        <p:nvSpPr>
          <p:cNvPr id="20" name="Oval 19"/>
          <p:cNvSpPr/>
          <p:nvPr/>
        </p:nvSpPr>
        <p:spPr>
          <a:xfrm>
            <a:off x="2046869" y="4498719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046869" y="4455161"/>
            <a:ext cx="66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</a:t>
            </a:r>
          </a:p>
          <a:p>
            <a:pPr algn="ctr"/>
            <a:r>
              <a:rPr lang="en-US" sz="1200" dirty="0" smtClean="0"/>
              <a:t>Heating</a:t>
            </a:r>
          </a:p>
          <a:p>
            <a:pPr algn="ctr"/>
            <a:r>
              <a:rPr lang="en-US" sz="1200" dirty="0" smtClean="0"/>
              <a:t>Air</a:t>
            </a:r>
            <a:endParaRPr lang="en-US" sz="1200" dirty="0"/>
          </a:p>
        </p:txBody>
      </p:sp>
      <p:sp>
        <p:nvSpPr>
          <p:cNvPr id="22" name="Oval 21"/>
          <p:cNvSpPr/>
          <p:nvPr/>
        </p:nvSpPr>
        <p:spPr>
          <a:xfrm>
            <a:off x="2810249" y="4519317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810249" y="4464214"/>
            <a:ext cx="66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 Heating</a:t>
            </a:r>
          </a:p>
          <a:p>
            <a:pPr algn="ctr"/>
            <a:r>
              <a:rPr lang="en-US" sz="1200" dirty="0" smtClean="0"/>
              <a:t>Water</a:t>
            </a:r>
            <a:endParaRPr lang="en-US" sz="1200" dirty="0"/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Future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361800" y="4430755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361800" y="4502647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 Add</a:t>
            </a:r>
          </a:p>
          <a:p>
            <a:pPr algn="ctr"/>
            <a:r>
              <a:rPr lang="en-US" sz="1200" dirty="0" smtClean="0"/>
              <a:t>Food</a:t>
            </a:r>
            <a:endParaRPr lang="en-US" sz="1200" dirty="0"/>
          </a:p>
        </p:txBody>
      </p:sp>
      <p:sp>
        <p:nvSpPr>
          <p:cNvPr id="28" name="Oval 27"/>
          <p:cNvSpPr/>
          <p:nvPr/>
        </p:nvSpPr>
        <p:spPr>
          <a:xfrm>
            <a:off x="6125180" y="4451353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125180" y="4523245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 Add</a:t>
            </a:r>
          </a:p>
          <a:p>
            <a:pPr algn="ctr"/>
            <a:r>
              <a:rPr lang="en-US" sz="1200" dirty="0" smtClean="0"/>
              <a:t>Water</a:t>
            </a:r>
            <a:endParaRPr lang="en-US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1634125" y="2564074"/>
            <a:ext cx="2702758" cy="11982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3"/>
          </p:cNvCxnSpPr>
          <p:nvPr/>
        </p:nvCxnSpPr>
        <p:spPr>
          <a:xfrm rot="5400000">
            <a:off x="3394806" y="2238909"/>
            <a:ext cx="595262" cy="1764376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2" idx="0"/>
          </p:cNvCxnSpPr>
          <p:nvPr/>
        </p:nvCxnSpPr>
        <p:spPr>
          <a:xfrm rot="10800000" flipV="1">
            <a:off x="4405753" y="2935468"/>
            <a:ext cx="615304" cy="47692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4" idx="0"/>
          </p:cNvCxnSpPr>
          <p:nvPr/>
        </p:nvCxnSpPr>
        <p:spPr>
          <a:xfrm>
            <a:off x="5361800" y="2923487"/>
            <a:ext cx="652538" cy="483259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18" idx="0"/>
          </p:cNvCxnSpPr>
          <p:nvPr/>
        </p:nvCxnSpPr>
        <p:spPr>
          <a:xfrm>
            <a:off x="5808405" y="2768430"/>
            <a:ext cx="1840349" cy="650298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6" idx="0"/>
            <a:endCxn id="14" idx="4"/>
          </p:cNvCxnSpPr>
          <p:nvPr/>
        </p:nvCxnSpPr>
        <p:spPr>
          <a:xfrm rot="5400000" flipH="1" flipV="1">
            <a:off x="5685019" y="4101437"/>
            <a:ext cx="341024" cy="317613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8" idx="0"/>
            <a:endCxn id="14" idx="4"/>
          </p:cNvCxnSpPr>
          <p:nvPr/>
        </p:nvCxnSpPr>
        <p:spPr>
          <a:xfrm rot="16200000" flipV="1">
            <a:off x="6056411" y="4047658"/>
            <a:ext cx="361622" cy="445767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6" idx="4"/>
            <a:endCxn id="22" idx="0"/>
          </p:cNvCxnSpPr>
          <p:nvPr/>
        </p:nvCxnSpPr>
        <p:spPr>
          <a:xfrm rot="16200000" flipH="1">
            <a:off x="2736686" y="4110829"/>
            <a:ext cx="387996" cy="428979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6" idx="4"/>
            <a:endCxn id="20" idx="0"/>
          </p:cNvCxnSpPr>
          <p:nvPr/>
        </p:nvCxnSpPr>
        <p:spPr>
          <a:xfrm rot="5400000">
            <a:off x="2365296" y="4147820"/>
            <a:ext cx="367398" cy="33440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764213" y="2977107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4658141" y="3050003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5565460" y="2935468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6424166" y="2768430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5206683" y="4150390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Extend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2882129" y="4153757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1862767" y="4143302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6221875" y="4113694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Extend</a:t>
            </a:r>
            <a:endParaRPr lang="en-US" sz="1200" dirty="0"/>
          </a:p>
        </p:txBody>
      </p:sp>
      <p:sp>
        <p:nvSpPr>
          <p:cNvPr id="47" name="Oval 46"/>
          <p:cNvSpPr/>
          <p:nvPr/>
        </p:nvSpPr>
        <p:spPr>
          <a:xfrm>
            <a:off x="3701573" y="4477984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3701573" y="4492151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</a:t>
            </a:r>
          </a:p>
          <a:p>
            <a:pPr algn="ctr"/>
            <a:r>
              <a:rPr lang="en-US" sz="1200" dirty="0" smtClean="0"/>
              <a:t>Timer</a:t>
            </a:r>
            <a:endParaRPr lang="en-US" sz="1200" dirty="0"/>
          </a:p>
        </p:txBody>
      </p:sp>
      <p:sp>
        <p:nvSpPr>
          <p:cNvPr id="49" name="Oval 48"/>
          <p:cNvSpPr/>
          <p:nvPr/>
        </p:nvSpPr>
        <p:spPr>
          <a:xfrm>
            <a:off x="4464953" y="4498582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464953" y="4501204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 Light</a:t>
            </a:r>
            <a:endParaRPr lang="en-US" sz="1200" dirty="0"/>
          </a:p>
        </p:txBody>
      </p:sp>
      <p:cxnSp>
        <p:nvCxnSpPr>
          <p:cNvPr id="51" name="Straight Arrow Connector 50"/>
          <p:cNvCxnSpPr>
            <a:endCxn id="49" idx="0"/>
          </p:cNvCxnSpPr>
          <p:nvPr/>
        </p:nvCxnSpPr>
        <p:spPr>
          <a:xfrm rot="16200000" flipH="1">
            <a:off x="4391390" y="4090094"/>
            <a:ext cx="387996" cy="428979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47" idx="0"/>
          </p:cNvCxnSpPr>
          <p:nvPr/>
        </p:nvCxnSpPr>
        <p:spPr>
          <a:xfrm rot="5400000">
            <a:off x="4020000" y="4127085"/>
            <a:ext cx="367398" cy="33440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536833" y="4133022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3517471" y="4122567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63" name="Oval 62"/>
          <p:cNvSpPr/>
          <p:nvPr/>
        </p:nvSpPr>
        <p:spPr>
          <a:xfrm>
            <a:off x="6979132" y="4500420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6979132" y="4514587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</a:t>
            </a:r>
          </a:p>
          <a:p>
            <a:pPr algn="ctr"/>
            <a:r>
              <a:rPr lang="en-US" sz="1200" dirty="0" smtClean="0"/>
              <a:t>Temp</a:t>
            </a:r>
            <a:endParaRPr lang="en-US" sz="1200" dirty="0"/>
          </a:p>
        </p:txBody>
      </p:sp>
      <p:sp>
        <p:nvSpPr>
          <p:cNvPr id="65" name="Oval 64"/>
          <p:cNvSpPr/>
          <p:nvPr/>
        </p:nvSpPr>
        <p:spPr>
          <a:xfrm>
            <a:off x="7742512" y="4521018"/>
            <a:ext cx="669850" cy="557521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7742512" y="4523640"/>
            <a:ext cx="66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 Humid</a:t>
            </a:r>
            <a:endParaRPr lang="en-US" sz="1200" dirty="0"/>
          </a:p>
        </p:txBody>
      </p:sp>
      <p:cxnSp>
        <p:nvCxnSpPr>
          <p:cNvPr id="67" name="Straight Arrow Connector 66"/>
          <p:cNvCxnSpPr>
            <a:endCxn id="65" idx="0"/>
          </p:cNvCxnSpPr>
          <p:nvPr/>
        </p:nvCxnSpPr>
        <p:spPr>
          <a:xfrm rot="16200000" flipH="1">
            <a:off x="7668949" y="4112530"/>
            <a:ext cx="387996" cy="428979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endCxn id="63" idx="0"/>
          </p:cNvCxnSpPr>
          <p:nvPr/>
        </p:nvCxnSpPr>
        <p:spPr>
          <a:xfrm rot="5400000">
            <a:off x="7297559" y="4149521"/>
            <a:ext cx="367398" cy="33440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814392" y="4155458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6795030" y="4145003"/>
            <a:ext cx="66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Include</a:t>
            </a:r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2627784" y="1323080"/>
            <a:ext cx="108012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35896" y="1124744"/>
            <a:ext cx="792088" cy="19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7904" y="1323080"/>
            <a:ext cx="72008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771800" y="260648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window</a:t>
            </a:r>
            <a:endParaRPr lang="en-GB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167844" y="629980"/>
            <a:ext cx="324036" cy="69310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7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Flowchart: Data 15"/>
          <p:cNvSpPr/>
          <p:nvPr/>
        </p:nvSpPr>
        <p:spPr>
          <a:xfrm rot="14192986">
            <a:off x="2836672" y="438984"/>
            <a:ext cx="1656184" cy="864096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 rot="18668454">
            <a:off x="1999015" y="35657"/>
            <a:ext cx="502680" cy="11475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11560" y="5393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Fresh air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4364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2627784" y="1323080"/>
            <a:ext cx="108012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35896" y="1124744"/>
            <a:ext cx="792088" cy="19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7904" y="1323080"/>
            <a:ext cx="72008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e 1"/>
          <p:cNvSpPr/>
          <p:nvPr/>
        </p:nvSpPr>
        <p:spPr>
          <a:xfrm>
            <a:off x="6012160" y="3957042"/>
            <a:ext cx="1440160" cy="57606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96336" y="498621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heating</a:t>
            </a:r>
            <a:endParaRPr lang="en-GB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236296" y="4533106"/>
            <a:ext cx="648072" cy="453112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8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2627784" y="1323080"/>
            <a:ext cx="108012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35896" y="1124744"/>
            <a:ext cx="792088" cy="19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7904" y="1323080"/>
            <a:ext cx="72008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e 1"/>
          <p:cNvSpPr/>
          <p:nvPr/>
        </p:nvSpPr>
        <p:spPr>
          <a:xfrm>
            <a:off x="6012160" y="3957042"/>
            <a:ext cx="1440160" cy="576064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96336" y="498621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heating</a:t>
            </a:r>
            <a:endParaRPr lang="en-GB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236296" y="4533106"/>
            <a:ext cx="648072" cy="453112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6468401" y="3154680"/>
            <a:ext cx="183859" cy="697230"/>
          </a:xfrm>
          <a:custGeom>
            <a:avLst/>
            <a:gdLst>
              <a:gd name="connsiteX0" fmla="*/ 183859 w 183859"/>
              <a:gd name="connsiteY0" fmla="*/ 0 h 697230"/>
              <a:gd name="connsiteX1" fmla="*/ 126709 w 183859"/>
              <a:gd name="connsiteY1" fmla="*/ 22860 h 697230"/>
              <a:gd name="connsiteX2" fmla="*/ 92419 w 183859"/>
              <a:gd name="connsiteY2" fmla="*/ 91440 h 697230"/>
              <a:gd name="connsiteX3" fmla="*/ 103849 w 183859"/>
              <a:gd name="connsiteY3" fmla="*/ 160020 h 697230"/>
              <a:gd name="connsiteX4" fmla="*/ 149569 w 183859"/>
              <a:gd name="connsiteY4" fmla="*/ 228600 h 697230"/>
              <a:gd name="connsiteX5" fmla="*/ 160999 w 183859"/>
              <a:gd name="connsiteY5" fmla="*/ 262890 h 697230"/>
              <a:gd name="connsiteX6" fmla="*/ 138139 w 183859"/>
              <a:gd name="connsiteY6" fmla="*/ 320040 h 697230"/>
              <a:gd name="connsiteX7" fmla="*/ 103849 w 183859"/>
              <a:gd name="connsiteY7" fmla="*/ 342900 h 697230"/>
              <a:gd name="connsiteX8" fmla="*/ 12409 w 183859"/>
              <a:gd name="connsiteY8" fmla="*/ 365760 h 697230"/>
              <a:gd name="connsiteX9" fmla="*/ 979 w 183859"/>
              <a:gd name="connsiteY9" fmla="*/ 400050 h 697230"/>
              <a:gd name="connsiteX10" fmla="*/ 35269 w 183859"/>
              <a:gd name="connsiteY10" fmla="*/ 422910 h 697230"/>
              <a:gd name="connsiteX11" fmla="*/ 115279 w 183859"/>
              <a:gd name="connsiteY11" fmla="*/ 480060 h 697230"/>
              <a:gd name="connsiteX12" fmla="*/ 115279 w 183859"/>
              <a:gd name="connsiteY12" fmla="*/ 594360 h 697230"/>
              <a:gd name="connsiteX13" fmla="*/ 80989 w 183859"/>
              <a:gd name="connsiteY13" fmla="*/ 628650 h 697230"/>
              <a:gd name="connsiteX14" fmla="*/ 103849 w 183859"/>
              <a:gd name="connsiteY14" fmla="*/ 697230 h 69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3859" h="697230">
                <a:moveTo>
                  <a:pt x="183859" y="0"/>
                </a:moveTo>
                <a:cubicBezTo>
                  <a:pt x="164809" y="7620"/>
                  <a:pt x="143405" y="10934"/>
                  <a:pt x="126709" y="22860"/>
                </a:cubicBezTo>
                <a:cubicBezTo>
                  <a:pt x="107321" y="36708"/>
                  <a:pt x="99286" y="70839"/>
                  <a:pt x="92419" y="91440"/>
                </a:cubicBezTo>
                <a:cubicBezTo>
                  <a:pt x="96229" y="114300"/>
                  <a:pt x="94935" y="138627"/>
                  <a:pt x="103849" y="160020"/>
                </a:cubicBezTo>
                <a:cubicBezTo>
                  <a:pt x="114416" y="185381"/>
                  <a:pt x="140881" y="202536"/>
                  <a:pt x="149569" y="228600"/>
                </a:cubicBezTo>
                <a:lnTo>
                  <a:pt x="160999" y="262890"/>
                </a:lnTo>
                <a:cubicBezTo>
                  <a:pt x="153379" y="281940"/>
                  <a:pt x="150065" y="303344"/>
                  <a:pt x="138139" y="320040"/>
                </a:cubicBezTo>
                <a:cubicBezTo>
                  <a:pt x="130154" y="331218"/>
                  <a:pt x="116136" y="336757"/>
                  <a:pt x="103849" y="342900"/>
                </a:cubicBezTo>
                <a:cubicBezTo>
                  <a:pt x="80418" y="354616"/>
                  <a:pt x="34146" y="361413"/>
                  <a:pt x="12409" y="365760"/>
                </a:cubicBezTo>
                <a:cubicBezTo>
                  <a:pt x="8599" y="377190"/>
                  <a:pt x="-3496" y="388863"/>
                  <a:pt x="979" y="400050"/>
                </a:cubicBezTo>
                <a:cubicBezTo>
                  <a:pt x="6081" y="412805"/>
                  <a:pt x="24716" y="414116"/>
                  <a:pt x="35269" y="422910"/>
                </a:cubicBezTo>
                <a:cubicBezTo>
                  <a:pt x="104776" y="480833"/>
                  <a:pt x="30679" y="437760"/>
                  <a:pt x="115279" y="480060"/>
                </a:cubicBezTo>
                <a:cubicBezTo>
                  <a:pt x="130423" y="525491"/>
                  <a:pt x="139159" y="534661"/>
                  <a:pt x="115279" y="594360"/>
                </a:cubicBezTo>
                <a:cubicBezTo>
                  <a:pt x="109276" y="609368"/>
                  <a:pt x="92419" y="617220"/>
                  <a:pt x="80989" y="628650"/>
                </a:cubicBezTo>
                <a:lnTo>
                  <a:pt x="103849" y="69723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>
            <a:off x="6692397" y="3140968"/>
            <a:ext cx="183859" cy="697230"/>
          </a:xfrm>
          <a:custGeom>
            <a:avLst/>
            <a:gdLst>
              <a:gd name="connsiteX0" fmla="*/ 183859 w 183859"/>
              <a:gd name="connsiteY0" fmla="*/ 0 h 697230"/>
              <a:gd name="connsiteX1" fmla="*/ 126709 w 183859"/>
              <a:gd name="connsiteY1" fmla="*/ 22860 h 697230"/>
              <a:gd name="connsiteX2" fmla="*/ 92419 w 183859"/>
              <a:gd name="connsiteY2" fmla="*/ 91440 h 697230"/>
              <a:gd name="connsiteX3" fmla="*/ 103849 w 183859"/>
              <a:gd name="connsiteY3" fmla="*/ 160020 h 697230"/>
              <a:gd name="connsiteX4" fmla="*/ 149569 w 183859"/>
              <a:gd name="connsiteY4" fmla="*/ 228600 h 697230"/>
              <a:gd name="connsiteX5" fmla="*/ 160999 w 183859"/>
              <a:gd name="connsiteY5" fmla="*/ 262890 h 697230"/>
              <a:gd name="connsiteX6" fmla="*/ 138139 w 183859"/>
              <a:gd name="connsiteY6" fmla="*/ 320040 h 697230"/>
              <a:gd name="connsiteX7" fmla="*/ 103849 w 183859"/>
              <a:gd name="connsiteY7" fmla="*/ 342900 h 697230"/>
              <a:gd name="connsiteX8" fmla="*/ 12409 w 183859"/>
              <a:gd name="connsiteY8" fmla="*/ 365760 h 697230"/>
              <a:gd name="connsiteX9" fmla="*/ 979 w 183859"/>
              <a:gd name="connsiteY9" fmla="*/ 400050 h 697230"/>
              <a:gd name="connsiteX10" fmla="*/ 35269 w 183859"/>
              <a:gd name="connsiteY10" fmla="*/ 422910 h 697230"/>
              <a:gd name="connsiteX11" fmla="*/ 115279 w 183859"/>
              <a:gd name="connsiteY11" fmla="*/ 480060 h 697230"/>
              <a:gd name="connsiteX12" fmla="*/ 115279 w 183859"/>
              <a:gd name="connsiteY12" fmla="*/ 594360 h 697230"/>
              <a:gd name="connsiteX13" fmla="*/ 80989 w 183859"/>
              <a:gd name="connsiteY13" fmla="*/ 628650 h 697230"/>
              <a:gd name="connsiteX14" fmla="*/ 103849 w 183859"/>
              <a:gd name="connsiteY14" fmla="*/ 697230 h 69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3859" h="697230">
                <a:moveTo>
                  <a:pt x="183859" y="0"/>
                </a:moveTo>
                <a:cubicBezTo>
                  <a:pt x="164809" y="7620"/>
                  <a:pt x="143405" y="10934"/>
                  <a:pt x="126709" y="22860"/>
                </a:cubicBezTo>
                <a:cubicBezTo>
                  <a:pt x="107321" y="36708"/>
                  <a:pt x="99286" y="70839"/>
                  <a:pt x="92419" y="91440"/>
                </a:cubicBezTo>
                <a:cubicBezTo>
                  <a:pt x="96229" y="114300"/>
                  <a:pt x="94935" y="138627"/>
                  <a:pt x="103849" y="160020"/>
                </a:cubicBezTo>
                <a:cubicBezTo>
                  <a:pt x="114416" y="185381"/>
                  <a:pt x="140881" y="202536"/>
                  <a:pt x="149569" y="228600"/>
                </a:cubicBezTo>
                <a:lnTo>
                  <a:pt x="160999" y="262890"/>
                </a:lnTo>
                <a:cubicBezTo>
                  <a:pt x="153379" y="281940"/>
                  <a:pt x="150065" y="303344"/>
                  <a:pt x="138139" y="320040"/>
                </a:cubicBezTo>
                <a:cubicBezTo>
                  <a:pt x="130154" y="331218"/>
                  <a:pt x="116136" y="336757"/>
                  <a:pt x="103849" y="342900"/>
                </a:cubicBezTo>
                <a:cubicBezTo>
                  <a:pt x="80418" y="354616"/>
                  <a:pt x="34146" y="361413"/>
                  <a:pt x="12409" y="365760"/>
                </a:cubicBezTo>
                <a:cubicBezTo>
                  <a:pt x="8599" y="377190"/>
                  <a:pt x="-3496" y="388863"/>
                  <a:pt x="979" y="400050"/>
                </a:cubicBezTo>
                <a:cubicBezTo>
                  <a:pt x="6081" y="412805"/>
                  <a:pt x="24716" y="414116"/>
                  <a:pt x="35269" y="422910"/>
                </a:cubicBezTo>
                <a:cubicBezTo>
                  <a:pt x="104776" y="480833"/>
                  <a:pt x="30679" y="437760"/>
                  <a:pt x="115279" y="480060"/>
                </a:cubicBezTo>
                <a:cubicBezTo>
                  <a:pt x="130423" y="525491"/>
                  <a:pt x="139159" y="534661"/>
                  <a:pt x="115279" y="594360"/>
                </a:cubicBezTo>
                <a:cubicBezTo>
                  <a:pt x="109276" y="609368"/>
                  <a:pt x="92419" y="617220"/>
                  <a:pt x="80989" y="628650"/>
                </a:cubicBezTo>
                <a:lnTo>
                  <a:pt x="103849" y="69723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6980429" y="3140968"/>
            <a:ext cx="183859" cy="697230"/>
          </a:xfrm>
          <a:custGeom>
            <a:avLst/>
            <a:gdLst>
              <a:gd name="connsiteX0" fmla="*/ 183859 w 183859"/>
              <a:gd name="connsiteY0" fmla="*/ 0 h 697230"/>
              <a:gd name="connsiteX1" fmla="*/ 126709 w 183859"/>
              <a:gd name="connsiteY1" fmla="*/ 22860 h 697230"/>
              <a:gd name="connsiteX2" fmla="*/ 92419 w 183859"/>
              <a:gd name="connsiteY2" fmla="*/ 91440 h 697230"/>
              <a:gd name="connsiteX3" fmla="*/ 103849 w 183859"/>
              <a:gd name="connsiteY3" fmla="*/ 160020 h 697230"/>
              <a:gd name="connsiteX4" fmla="*/ 149569 w 183859"/>
              <a:gd name="connsiteY4" fmla="*/ 228600 h 697230"/>
              <a:gd name="connsiteX5" fmla="*/ 160999 w 183859"/>
              <a:gd name="connsiteY5" fmla="*/ 262890 h 697230"/>
              <a:gd name="connsiteX6" fmla="*/ 138139 w 183859"/>
              <a:gd name="connsiteY6" fmla="*/ 320040 h 697230"/>
              <a:gd name="connsiteX7" fmla="*/ 103849 w 183859"/>
              <a:gd name="connsiteY7" fmla="*/ 342900 h 697230"/>
              <a:gd name="connsiteX8" fmla="*/ 12409 w 183859"/>
              <a:gd name="connsiteY8" fmla="*/ 365760 h 697230"/>
              <a:gd name="connsiteX9" fmla="*/ 979 w 183859"/>
              <a:gd name="connsiteY9" fmla="*/ 400050 h 697230"/>
              <a:gd name="connsiteX10" fmla="*/ 35269 w 183859"/>
              <a:gd name="connsiteY10" fmla="*/ 422910 h 697230"/>
              <a:gd name="connsiteX11" fmla="*/ 115279 w 183859"/>
              <a:gd name="connsiteY11" fmla="*/ 480060 h 697230"/>
              <a:gd name="connsiteX12" fmla="*/ 115279 w 183859"/>
              <a:gd name="connsiteY12" fmla="*/ 594360 h 697230"/>
              <a:gd name="connsiteX13" fmla="*/ 80989 w 183859"/>
              <a:gd name="connsiteY13" fmla="*/ 628650 h 697230"/>
              <a:gd name="connsiteX14" fmla="*/ 103849 w 183859"/>
              <a:gd name="connsiteY14" fmla="*/ 697230 h 69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3859" h="697230">
                <a:moveTo>
                  <a:pt x="183859" y="0"/>
                </a:moveTo>
                <a:cubicBezTo>
                  <a:pt x="164809" y="7620"/>
                  <a:pt x="143405" y="10934"/>
                  <a:pt x="126709" y="22860"/>
                </a:cubicBezTo>
                <a:cubicBezTo>
                  <a:pt x="107321" y="36708"/>
                  <a:pt x="99286" y="70839"/>
                  <a:pt x="92419" y="91440"/>
                </a:cubicBezTo>
                <a:cubicBezTo>
                  <a:pt x="96229" y="114300"/>
                  <a:pt x="94935" y="138627"/>
                  <a:pt x="103849" y="160020"/>
                </a:cubicBezTo>
                <a:cubicBezTo>
                  <a:pt x="114416" y="185381"/>
                  <a:pt x="140881" y="202536"/>
                  <a:pt x="149569" y="228600"/>
                </a:cubicBezTo>
                <a:lnTo>
                  <a:pt x="160999" y="262890"/>
                </a:lnTo>
                <a:cubicBezTo>
                  <a:pt x="153379" y="281940"/>
                  <a:pt x="150065" y="303344"/>
                  <a:pt x="138139" y="320040"/>
                </a:cubicBezTo>
                <a:cubicBezTo>
                  <a:pt x="130154" y="331218"/>
                  <a:pt x="116136" y="336757"/>
                  <a:pt x="103849" y="342900"/>
                </a:cubicBezTo>
                <a:cubicBezTo>
                  <a:pt x="80418" y="354616"/>
                  <a:pt x="34146" y="361413"/>
                  <a:pt x="12409" y="365760"/>
                </a:cubicBezTo>
                <a:cubicBezTo>
                  <a:pt x="8599" y="377190"/>
                  <a:pt x="-3496" y="388863"/>
                  <a:pt x="979" y="400050"/>
                </a:cubicBezTo>
                <a:cubicBezTo>
                  <a:pt x="6081" y="412805"/>
                  <a:pt x="24716" y="414116"/>
                  <a:pt x="35269" y="422910"/>
                </a:cubicBezTo>
                <a:cubicBezTo>
                  <a:pt x="104776" y="480833"/>
                  <a:pt x="30679" y="437760"/>
                  <a:pt x="115279" y="480060"/>
                </a:cubicBezTo>
                <a:cubicBezTo>
                  <a:pt x="130423" y="525491"/>
                  <a:pt x="139159" y="534661"/>
                  <a:pt x="115279" y="594360"/>
                </a:cubicBezTo>
                <a:cubicBezTo>
                  <a:pt x="109276" y="609368"/>
                  <a:pt x="92419" y="617220"/>
                  <a:pt x="80989" y="628650"/>
                </a:cubicBezTo>
                <a:lnTo>
                  <a:pt x="103849" y="69723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1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lowchart: Direct Access Storage 10"/>
          <p:cNvSpPr/>
          <p:nvPr/>
        </p:nvSpPr>
        <p:spPr>
          <a:xfrm>
            <a:off x="5364088" y="1556792"/>
            <a:ext cx="3096344" cy="36004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2627784" y="1323080"/>
            <a:ext cx="108012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35896" y="1124744"/>
            <a:ext cx="792088" cy="19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7904" y="1323080"/>
            <a:ext cx="72008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e 1"/>
          <p:cNvSpPr/>
          <p:nvPr/>
        </p:nvSpPr>
        <p:spPr>
          <a:xfrm>
            <a:off x="6012160" y="3957042"/>
            <a:ext cx="1440160" cy="57606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624228" y="273179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lighting</a:t>
            </a:r>
            <a:endParaRPr lang="en-GB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7092280" y="1988840"/>
            <a:ext cx="72008" cy="72008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2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3528" y="764704"/>
            <a:ext cx="8136904" cy="5544616"/>
            <a:chOff x="323528" y="764704"/>
            <a:chExt cx="8136904" cy="554461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23528" y="4293096"/>
              <a:ext cx="5112568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23528" y="1772816"/>
              <a:ext cx="4320480" cy="4536504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764704"/>
              <a:ext cx="3024336" cy="3528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644008" y="4293096"/>
              <a:ext cx="3816424" cy="20162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23528" y="764704"/>
              <a:ext cx="5112568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644008" y="764704"/>
              <a:ext cx="3816424" cy="100811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lowchart: Direct Access Storage 10"/>
          <p:cNvSpPr/>
          <p:nvPr/>
        </p:nvSpPr>
        <p:spPr>
          <a:xfrm>
            <a:off x="5364088" y="1556792"/>
            <a:ext cx="3096344" cy="360040"/>
          </a:xfrm>
          <a:prstGeom prst="flowChartMagneticDru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2627784" y="1323080"/>
            <a:ext cx="108012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35896" y="1124744"/>
            <a:ext cx="792088" cy="19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7904" y="1323080"/>
            <a:ext cx="720080" cy="23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e 1"/>
          <p:cNvSpPr/>
          <p:nvPr/>
        </p:nvSpPr>
        <p:spPr>
          <a:xfrm>
            <a:off x="6012160" y="3957042"/>
            <a:ext cx="1440160" cy="57606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624228" y="273179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lighting</a:t>
            </a:r>
            <a:endParaRPr lang="en-GB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7092280" y="1988840"/>
            <a:ext cx="72008" cy="72008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6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166</Words>
  <Application>Microsoft Office PowerPoint</Application>
  <PresentationFormat>On-screen Show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Group 6</vt:lpstr>
      <vt:lpstr>Use Case Now</vt:lpstr>
      <vt:lpstr>Use Case Future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Class diagram</vt:lpstr>
      <vt:lpstr>sequence diagram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YING ZHANG</dc:creator>
  <cp:lastModifiedBy>ABDULLAH ALBARGI</cp:lastModifiedBy>
  <cp:revision>5</cp:revision>
  <dcterms:created xsi:type="dcterms:W3CDTF">2014-02-21T09:50:17Z</dcterms:created>
  <dcterms:modified xsi:type="dcterms:W3CDTF">2014-02-21T09:53:35Z</dcterms:modified>
</cp:coreProperties>
</file>